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7372350" cy="73691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76" d="100"/>
          <a:sy n="76" d="100"/>
        </p:scale>
        <p:origin x="20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926" y="1206020"/>
            <a:ext cx="6266498" cy="2565565"/>
          </a:xfrm>
        </p:spPr>
        <p:txBody>
          <a:bodyPr anchor="b"/>
          <a:lstStyle>
            <a:lvl1pPr algn="ctr">
              <a:defRPr sz="483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1544" y="3870523"/>
            <a:ext cx="5529263" cy="1779178"/>
          </a:xfrm>
        </p:spPr>
        <p:txBody>
          <a:bodyPr/>
          <a:lstStyle>
            <a:lvl1pPr marL="0" indent="0" algn="ctr">
              <a:buNone/>
              <a:defRPr sz="1935"/>
            </a:lvl1pPr>
            <a:lvl2pPr marL="368640" indent="0" algn="ctr">
              <a:buNone/>
              <a:defRPr sz="1613"/>
            </a:lvl2pPr>
            <a:lvl3pPr marL="737281" indent="0" algn="ctr">
              <a:buNone/>
              <a:defRPr sz="1451"/>
            </a:lvl3pPr>
            <a:lvl4pPr marL="1105921" indent="0" algn="ctr">
              <a:buNone/>
              <a:defRPr sz="1290"/>
            </a:lvl4pPr>
            <a:lvl5pPr marL="1474561" indent="0" algn="ctr">
              <a:buNone/>
              <a:defRPr sz="1290"/>
            </a:lvl5pPr>
            <a:lvl6pPr marL="1843202" indent="0" algn="ctr">
              <a:buNone/>
              <a:defRPr sz="1290"/>
            </a:lvl6pPr>
            <a:lvl7pPr marL="2211842" indent="0" algn="ctr">
              <a:buNone/>
              <a:defRPr sz="1290"/>
            </a:lvl7pPr>
            <a:lvl8pPr marL="2580483" indent="0" algn="ctr">
              <a:buNone/>
              <a:defRPr sz="1290"/>
            </a:lvl8pPr>
            <a:lvl9pPr marL="2949123" indent="0" algn="ctr">
              <a:buNone/>
              <a:defRPr sz="129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6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91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75838" y="392340"/>
            <a:ext cx="1589663" cy="624503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6849" y="392340"/>
            <a:ext cx="4676835" cy="624503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5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10" y="1837178"/>
            <a:ext cx="6358652" cy="3065372"/>
          </a:xfrm>
        </p:spPr>
        <p:txBody>
          <a:bodyPr anchor="b"/>
          <a:lstStyle>
            <a:lvl1pPr>
              <a:defRPr sz="483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010" y="4931550"/>
            <a:ext cx="6358652" cy="1612006"/>
          </a:xfrm>
        </p:spPr>
        <p:txBody>
          <a:bodyPr/>
          <a:lstStyle>
            <a:lvl1pPr marL="0" indent="0">
              <a:buNone/>
              <a:defRPr sz="1935">
                <a:solidFill>
                  <a:schemeClr val="tx1"/>
                </a:solidFill>
              </a:defRPr>
            </a:lvl1pPr>
            <a:lvl2pPr marL="368640" indent="0">
              <a:buNone/>
              <a:defRPr sz="1613">
                <a:solidFill>
                  <a:schemeClr val="tx1">
                    <a:tint val="75000"/>
                  </a:schemeClr>
                </a:solidFill>
              </a:defRPr>
            </a:lvl2pPr>
            <a:lvl3pPr marL="73728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3pPr>
            <a:lvl4pPr marL="1105921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4pPr>
            <a:lvl5pPr marL="1474561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5pPr>
            <a:lvl6pPr marL="1843202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6pPr>
            <a:lvl7pPr marL="2211842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7pPr>
            <a:lvl8pPr marL="2580483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8pPr>
            <a:lvl9pPr marL="2949123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6849" y="1961702"/>
            <a:ext cx="3133249" cy="46756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2252" y="1961702"/>
            <a:ext cx="3133249" cy="46756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7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09" y="392342"/>
            <a:ext cx="6358652" cy="14243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810" y="1806472"/>
            <a:ext cx="3118849" cy="885324"/>
          </a:xfrm>
        </p:spPr>
        <p:txBody>
          <a:bodyPr anchor="b"/>
          <a:lstStyle>
            <a:lvl1pPr marL="0" indent="0">
              <a:buNone/>
              <a:defRPr sz="1935" b="1"/>
            </a:lvl1pPr>
            <a:lvl2pPr marL="368640" indent="0">
              <a:buNone/>
              <a:defRPr sz="1613" b="1"/>
            </a:lvl2pPr>
            <a:lvl3pPr marL="737281" indent="0">
              <a:buNone/>
              <a:defRPr sz="1451" b="1"/>
            </a:lvl3pPr>
            <a:lvl4pPr marL="1105921" indent="0">
              <a:buNone/>
              <a:defRPr sz="1290" b="1"/>
            </a:lvl4pPr>
            <a:lvl5pPr marL="1474561" indent="0">
              <a:buNone/>
              <a:defRPr sz="1290" b="1"/>
            </a:lvl5pPr>
            <a:lvl6pPr marL="1843202" indent="0">
              <a:buNone/>
              <a:defRPr sz="1290" b="1"/>
            </a:lvl6pPr>
            <a:lvl7pPr marL="2211842" indent="0">
              <a:buNone/>
              <a:defRPr sz="1290" b="1"/>
            </a:lvl7pPr>
            <a:lvl8pPr marL="2580483" indent="0">
              <a:buNone/>
              <a:defRPr sz="1290" b="1"/>
            </a:lvl8pPr>
            <a:lvl9pPr marL="2949123" indent="0">
              <a:buNone/>
              <a:defRPr sz="12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810" y="2691796"/>
            <a:ext cx="3118849" cy="39592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2253" y="1806472"/>
            <a:ext cx="3134209" cy="885324"/>
          </a:xfrm>
        </p:spPr>
        <p:txBody>
          <a:bodyPr anchor="b"/>
          <a:lstStyle>
            <a:lvl1pPr marL="0" indent="0">
              <a:buNone/>
              <a:defRPr sz="1935" b="1"/>
            </a:lvl1pPr>
            <a:lvl2pPr marL="368640" indent="0">
              <a:buNone/>
              <a:defRPr sz="1613" b="1"/>
            </a:lvl2pPr>
            <a:lvl3pPr marL="737281" indent="0">
              <a:buNone/>
              <a:defRPr sz="1451" b="1"/>
            </a:lvl3pPr>
            <a:lvl4pPr marL="1105921" indent="0">
              <a:buNone/>
              <a:defRPr sz="1290" b="1"/>
            </a:lvl4pPr>
            <a:lvl5pPr marL="1474561" indent="0">
              <a:buNone/>
              <a:defRPr sz="1290" b="1"/>
            </a:lvl5pPr>
            <a:lvl6pPr marL="1843202" indent="0">
              <a:buNone/>
              <a:defRPr sz="1290" b="1"/>
            </a:lvl6pPr>
            <a:lvl7pPr marL="2211842" indent="0">
              <a:buNone/>
              <a:defRPr sz="1290" b="1"/>
            </a:lvl7pPr>
            <a:lvl8pPr marL="2580483" indent="0">
              <a:buNone/>
              <a:defRPr sz="1290" b="1"/>
            </a:lvl8pPr>
            <a:lvl9pPr marL="2949123" indent="0">
              <a:buNone/>
              <a:defRPr sz="12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2253" y="2691796"/>
            <a:ext cx="3134209" cy="39592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4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6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0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09" y="491278"/>
            <a:ext cx="2377775" cy="1719474"/>
          </a:xfrm>
        </p:spPr>
        <p:txBody>
          <a:bodyPr anchor="b"/>
          <a:lstStyle>
            <a:lvl1pPr>
              <a:defRPr sz="25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4209" y="1061026"/>
            <a:ext cx="3732252" cy="5236891"/>
          </a:xfrm>
        </p:spPr>
        <p:txBody>
          <a:bodyPr/>
          <a:lstStyle>
            <a:lvl1pPr>
              <a:defRPr sz="2580"/>
            </a:lvl1pPr>
            <a:lvl2pPr>
              <a:defRPr sz="2258"/>
            </a:lvl2pPr>
            <a:lvl3pPr>
              <a:defRPr sz="1935"/>
            </a:lvl3pPr>
            <a:lvl4pPr>
              <a:defRPr sz="1613"/>
            </a:lvl4pPr>
            <a:lvl5pPr>
              <a:defRPr sz="1613"/>
            </a:lvl5pPr>
            <a:lvl6pPr>
              <a:defRPr sz="1613"/>
            </a:lvl6pPr>
            <a:lvl7pPr>
              <a:defRPr sz="1613"/>
            </a:lvl7pPr>
            <a:lvl8pPr>
              <a:defRPr sz="1613"/>
            </a:lvl8pPr>
            <a:lvl9pPr>
              <a:defRPr sz="161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809" y="2210753"/>
            <a:ext cx="2377775" cy="4095692"/>
          </a:xfrm>
        </p:spPr>
        <p:txBody>
          <a:bodyPr/>
          <a:lstStyle>
            <a:lvl1pPr marL="0" indent="0">
              <a:buNone/>
              <a:defRPr sz="1290"/>
            </a:lvl1pPr>
            <a:lvl2pPr marL="368640" indent="0">
              <a:buNone/>
              <a:defRPr sz="1129"/>
            </a:lvl2pPr>
            <a:lvl3pPr marL="737281" indent="0">
              <a:buNone/>
              <a:defRPr sz="968"/>
            </a:lvl3pPr>
            <a:lvl4pPr marL="1105921" indent="0">
              <a:buNone/>
              <a:defRPr sz="806"/>
            </a:lvl4pPr>
            <a:lvl5pPr marL="1474561" indent="0">
              <a:buNone/>
              <a:defRPr sz="806"/>
            </a:lvl5pPr>
            <a:lvl6pPr marL="1843202" indent="0">
              <a:buNone/>
              <a:defRPr sz="806"/>
            </a:lvl6pPr>
            <a:lvl7pPr marL="2211842" indent="0">
              <a:buNone/>
              <a:defRPr sz="806"/>
            </a:lvl7pPr>
            <a:lvl8pPr marL="2580483" indent="0">
              <a:buNone/>
              <a:defRPr sz="806"/>
            </a:lvl8pPr>
            <a:lvl9pPr marL="2949123" indent="0">
              <a:buNone/>
              <a:defRPr sz="80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9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09" y="491278"/>
            <a:ext cx="2377775" cy="1719474"/>
          </a:xfrm>
        </p:spPr>
        <p:txBody>
          <a:bodyPr anchor="b"/>
          <a:lstStyle>
            <a:lvl1pPr>
              <a:defRPr sz="25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4209" y="1061026"/>
            <a:ext cx="3732252" cy="5236891"/>
          </a:xfrm>
        </p:spPr>
        <p:txBody>
          <a:bodyPr anchor="t"/>
          <a:lstStyle>
            <a:lvl1pPr marL="0" indent="0">
              <a:buNone/>
              <a:defRPr sz="2580"/>
            </a:lvl1pPr>
            <a:lvl2pPr marL="368640" indent="0">
              <a:buNone/>
              <a:defRPr sz="2258"/>
            </a:lvl2pPr>
            <a:lvl3pPr marL="737281" indent="0">
              <a:buNone/>
              <a:defRPr sz="1935"/>
            </a:lvl3pPr>
            <a:lvl4pPr marL="1105921" indent="0">
              <a:buNone/>
              <a:defRPr sz="1613"/>
            </a:lvl4pPr>
            <a:lvl5pPr marL="1474561" indent="0">
              <a:buNone/>
              <a:defRPr sz="1613"/>
            </a:lvl5pPr>
            <a:lvl6pPr marL="1843202" indent="0">
              <a:buNone/>
              <a:defRPr sz="1613"/>
            </a:lvl6pPr>
            <a:lvl7pPr marL="2211842" indent="0">
              <a:buNone/>
              <a:defRPr sz="1613"/>
            </a:lvl7pPr>
            <a:lvl8pPr marL="2580483" indent="0">
              <a:buNone/>
              <a:defRPr sz="1613"/>
            </a:lvl8pPr>
            <a:lvl9pPr marL="2949123" indent="0">
              <a:buNone/>
              <a:defRPr sz="161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809" y="2210753"/>
            <a:ext cx="2377775" cy="4095692"/>
          </a:xfrm>
        </p:spPr>
        <p:txBody>
          <a:bodyPr/>
          <a:lstStyle>
            <a:lvl1pPr marL="0" indent="0">
              <a:buNone/>
              <a:defRPr sz="1290"/>
            </a:lvl1pPr>
            <a:lvl2pPr marL="368640" indent="0">
              <a:buNone/>
              <a:defRPr sz="1129"/>
            </a:lvl2pPr>
            <a:lvl3pPr marL="737281" indent="0">
              <a:buNone/>
              <a:defRPr sz="968"/>
            </a:lvl3pPr>
            <a:lvl4pPr marL="1105921" indent="0">
              <a:buNone/>
              <a:defRPr sz="806"/>
            </a:lvl4pPr>
            <a:lvl5pPr marL="1474561" indent="0">
              <a:buNone/>
              <a:defRPr sz="806"/>
            </a:lvl5pPr>
            <a:lvl6pPr marL="1843202" indent="0">
              <a:buNone/>
              <a:defRPr sz="806"/>
            </a:lvl6pPr>
            <a:lvl7pPr marL="2211842" indent="0">
              <a:buNone/>
              <a:defRPr sz="806"/>
            </a:lvl7pPr>
            <a:lvl8pPr marL="2580483" indent="0">
              <a:buNone/>
              <a:defRPr sz="806"/>
            </a:lvl8pPr>
            <a:lvl9pPr marL="2949123" indent="0">
              <a:buNone/>
              <a:defRPr sz="80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3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849" y="392342"/>
            <a:ext cx="6358652" cy="1424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49" y="1961702"/>
            <a:ext cx="6358652" cy="4675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6849" y="6830135"/>
            <a:ext cx="1658779" cy="392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1F359-FAEA-2243-AE20-F68EE66DC1C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2091" y="6830135"/>
            <a:ext cx="2488168" cy="392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06722" y="6830135"/>
            <a:ext cx="1658779" cy="392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928B-929E-5640-BB05-0651CF61C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7281" rtl="0" eaLnBrk="1" latinLnBrk="0" hangingPunct="1">
        <a:lnSpc>
          <a:spcPct val="90000"/>
        </a:lnSpc>
        <a:spcBef>
          <a:spcPct val="0"/>
        </a:spcBef>
        <a:buNone/>
        <a:defRPr sz="35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320" indent="-184320" algn="l" defTabSz="737281" rtl="0" eaLnBrk="1" latinLnBrk="0" hangingPunct="1">
        <a:lnSpc>
          <a:spcPct val="90000"/>
        </a:lnSpc>
        <a:spcBef>
          <a:spcPts val="806"/>
        </a:spcBef>
        <a:buFont typeface="Arial" panose="020B0604020202020204" pitchFamily="34" charset="0"/>
        <a:buChar char="•"/>
        <a:defRPr sz="2258" kern="1200">
          <a:solidFill>
            <a:schemeClr val="tx1"/>
          </a:solidFill>
          <a:latin typeface="+mn-lt"/>
          <a:ea typeface="+mn-ea"/>
          <a:cs typeface="+mn-cs"/>
        </a:defRPr>
      </a:lvl1pPr>
      <a:lvl2pPr marL="552961" indent="-184320" algn="l" defTabSz="737281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935" kern="1200">
          <a:solidFill>
            <a:schemeClr val="tx1"/>
          </a:solidFill>
          <a:latin typeface="+mn-lt"/>
          <a:ea typeface="+mn-ea"/>
          <a:cs typeface="+mn-cs"/>
        </a:defRPr>
      </a:lvl2pPr>
      <a:lvl3pPr marL="921601" indent="-184320" algn="l" defTabSz="737281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613" kern="1200">
          <a:solidFill>
            <a:schemeClr val="tx1"/>
          </a:solidFill>
          <a:latin typeface="+mn-lt"/>
          <a:ea typeface="+mn-ea"/>
          <a:cs typeface="+mn-cs"/>
        </a:defRPr>
      </a:lvl3pPr>
      <a:lvl4pPr marL="1290241" indent="-184320" algn="l" defTabSz="737281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451" kern="1200">
          <a:solidFill>
            <a:schemeClr val="tx1"/>
          </a:solidFill>
          <a:latin typeface="+mn-lt"/>
          <a:ea typeface="+mn-ea"/>
          <a:cs typeface="+mn-cs"/>
        </a:defRPr>
      </a:lvl4pPr>
      <a:lvl5pPr marL="1658882" indent="-184320" algn="l" defTabSz="737281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451" kern="1200">
          <a:solidFill>
            <a:schemeClr val="tx1"/>
          </a:solidFill>
          <a:latin typeface="+mn-lt"/>
          <a:ea typeface="+mn-ea"/>
          <a:cs typeface="+mn-cs"/>
        </a:defRPr>
      </a:lvl5pPr>
      <a:lvl6pPr marL="2027522" indent="-184320" algn="l" defTabSz="737281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451" kern="1200">
          <a:solidFill>
            <a:schemeClr val="tx1"/>
          </a:solidFill>
          <a:latin typeface="+mn-lt"/>
          <a:ea typeface="+mn-ea"/>
          <a:cs typeface="+mn-cs"/>
        </a:defRPr>
      </a:lvl6pPr>
      <a:lvl7pPr marL="2396162" indent="-184320" algn="l" defTabSz="737281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451" kern="1200">
          <a:solidFill>
            <a:schemeClr val="tx1"/>
          </a:solidFill>
          <a:latin typeface="+mn-lt"/>
          <a:ea typeface="+mn-ea"/>
          <a:cs typeface="+mn-cs"/>
        </a:defRPr>
      </a:lvl7pPr>
      <a:lvl8pPr marL="2764803" indent="-184320" algn="l" defTabSz="737281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451" kern="1200">
          <a:solidFill>
            <a:schemeClr val="tx1"/>
          </a:solidFill>
          <a:latin typeface="+mn-lt"/>
          <a:ea typeface="+mn-ea"/>
          <a:cs typeface="+mn-cs"/>
        </a:defRPr>
      </a:lvl8pPr>
      <a:lvl9pPr marL="3133443" indent="-184320" algn="l" defTabSz="737281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4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1pPr>
      <a:lvl2pPr marL="368640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2pPr>
      <a:lvl3pPr marL="737281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3pPr>
      <a:lvl4pPr marL="1105921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4pPr>
      <a:lvl5pPr marL="1474561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5pPr>
      <a:lvl6pPr marL="1843202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6pPr>
      <a:lvl7pPr marL="2211842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7pPr>
      <a:lvl8pPr marL="2580483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8pPr>
      <a:lvl9pPr marL="2949123" algn="l" defTabSz="737281" rtl="0" eaLnBrk="1" latinLnBrk="0" hangingPunct="1">
        <a:defRPr sz="14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46B5338-DE81-E041-9C8B-1134167AC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175"/>
            <a:ext cx="7372350" cy="737235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C6224A8-C61D-8441-BFE6-E7EC392419F5}"/>
              </a:ext>
            </a:extLst>
          </p:cNvPr>
          <p:cNvSpPr txBox="1"/>
          <p:nvPr/>
        </p:nvSpPr>
        <p:spPr>
          <a:xfrm>
            <a:off x="947208" y="0"/>
            <a:ext cx="52493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Knockout 50 Welterweight" panose="02000506050000020004" pitchFamily="2" charset="0"/>
              </a:rPr>
              <a:t>CHRISTMAS 2020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Knockout 50 Welterweight" panose="02000506050000020004" pitchFamily="2" charset="0"/>
              </a:rPr>
              <a:t>   OPENING TIMES</a:t>
            </a:r>
          </a:p>
          <a:p>
            <a:r>
              <a:rPr lang="en-US" dirty="0">
                <a:latin typeface="Knockout 50 Welterweight" panose="02000506050000020004" pitchFamily="50" charset="0"/>
              </a:rPr>
              <a:t>            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            Monday – Saturday 		8am – 8pm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        	   Sunday 					10.30am – 5pm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       	   Christmas Eve			8am – 6pm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	   Christmas Day			CLOSED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	   Boxing Day                              8am – 6pm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	   Monday 28</a:t>
            </a:r>
            <a:r>
              <a:rPr lang="en-US" baseline="30000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th</a:t>
            </a:r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 December	8am – 6pm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	   				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	   New Years Eve			8am – 6pm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	   New Years Day			CLOSED </a:t>
            </a:r>
          </a:p>
          <a:p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	   Saturday 2</a:t>
            </a:r>
            <a:r>
              <a:rPr lang="en-US" baseline="30000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nd</a:t>
            </a:r>
            <a:r>
              <a:rPr lang="en-US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 January 21	9am – 5.30pm</a:t>
            </a:r>
          </a:p>
          <a:p>
            <a:pPr algn="ctr"/>
            <a:endParaRPr lang="en-US" sz="2000" b="1" dirty="0">
              <a:latin typeface="Knockout 50 Welterweight" panose="02000506050000020004" pitchFamily="50" charset="0"/>
            </a:endParaRPr>
          </a:p>
          <a:p>
            <a:pPr algn="ctr"/>
            <a:r>
              <a:rPr lang="en-US" sz="2000" b="1" dirty="0">
                <a:latin typeface="Knockout 50 Welterweight" panose="02000506050000020004" pitchFamily="50" charset="0"/>
              </a:rPr>
              <a:t>         </a:t>
            </a:r>
            <a:r>
              <a:rPr lang="en-US" sz="2000" b="1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 </a:t>
            </a:r>
            <a:endParaRPr lang="en-US" b="1" dirty="0">
              <a:solidFill>
                <a:schemeClr val="bg1"/>
              </a:solidFill>
              <a:latin typeface="Knockout 50 Welterweight" panose="02000506050000020004" pitchFamily="50" charset="0"/>
            </a:endParaRPr>
          </a:p>
          <a:p>
            <a:pPr algn="ctr"/>
            <a:endParaRPr lang="en-US" dirty="0">
              <a:latin typeface="Knockout 50 Welterweight" panose="02000506050000020004" pitchFamily="50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                                        </a:t>
            </a:r>
            <a:r>
              <a:rPr lang="en-US" sz="1000" dirty="0">
                <a:solidFill>
                  <a:schemeClr val="bg1"/>
                </a:solidFill>
                <a:latin typeface="Knockout 50 Welterweight" panose="02000506050000020004" pitchFamily="50" charset="0"/>
              </a:rPr>
              <a:t>*Please check with individual stores for opening times</a:t>
            </a:r>
            <a:endParaRPr lang="en-US" sz="1000" dirty="0">
              <a:solidFill>
                <a:schemeClr val="bg1"/>
              </a:solidFill>
              <a:latin typeface="Knockout 50 Welterweight" panose="02000506050000020004" pitchFamily="2" charset="0"/>
            </a:endParaRP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47C00A0B-9ECD-47CE-AD8F-FA4093313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092" y="4907518"/>
            <a:ext cx="184677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95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109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Knockout 50 Welterweight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David</dc:creator>
  <cp:lastModifiedBy>Peter Drabble</cp:lastModifiedBy>
  <cp:revision>18</cp:revision>
  <cp:lastPrinted>2020-11-24T09:49:43Z</cp:lastPrinted>
  <dcterms:created xsi:type="dcterms:W3CDTF">2020-10-22T12:54:41Z</dcterms:created>
  <dcterms:modified xsi:type="dcterms:W3CDTF">2020-12-01T11:30:43Z</dcterms:modified>
</cp:coreProperties>
</file>